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5e3a7c896c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5e3a7c896c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5e3a7c896c_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5e3a7c896c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5e3a7c89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5e3a7c89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5e3a7c896c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5e3a7c896c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5e3a7c896c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5e3a7c896c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44199bd204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44199bd204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4199bd204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4199bd204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4199bd204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4199bd204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e217370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e217370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e3a7c896c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e3a7c896c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e3a7c896c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5e3a7c896c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5e3a7c896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5e3a7c896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5e3a7c896c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5e3a7c896c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5e3a7c896c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5e3a7c896c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epri.com/OpenDER" TargetMode="External"/><Relationship Id="rId4" Type="http://schemas.openxmlformats.org/officeDocument/2006/relationships/hyperlink" Target="https://github.com/epri-dev/OpenDER" TargetMode="External"/><Relationship Id="rId5" Type="http://schemas.openxmlformats.org/officeDocument/2006/relationships/hyperlink" Target="https://www.epri.com/research/products/000000003002025583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10/30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Justin’s </a:t>
            </a:r>
            <a:r>
              <a:rPr lang="en"/>
              <a:t>Work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Experimented</a:t>
            </a:r>
            <a:r>
              <a:rPr lang="en"/>
              <a:t> more with Docker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Got the Dockerfile for helics updated to Ubuntu 22.04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Smaller Linux images (Alpine) did not work with Helics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Helics is pretty heavy for Docker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VMs are ready to be pushed to individuals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</a:t>
            </a:r>
            <a:r>
              <a:rPr lang="en"/>
              <a:t>’s Work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Matt/Tommy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7734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copies of VMs so that we can run more simulations, hard to use master VM as we are all trying to do different things on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Trying to look into how to cosimulate PandaPower and OpenDSS_python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sure how this will work, cant find much information online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Will need to try through trial and error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 think we will want to send our output from PandaPower to a PQ bus in OpenDSS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Different voltage files in OpenDSS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Line-</a:t>
            </a:r>
            <a:r>
              <a:rPr lang="en"/>
              <a:t>Neutral</a:t>
            </a:r>
            <a:r>
              <a:rPr lang="en"/>
              <a:t> and Line-Line voltages by bus and node (most useful file)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Provided in phasors and different elements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Power delivery elements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Power conversion elements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Matt/Tommy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to export voltage files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CSV files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Right click main window and click “Change to this directory”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be export to excel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Sequence voltage file is very similar to Line-Neutral voltage file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Voltage elements, shows N terminals, N conductors, and voltage phasors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PandaPower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Found a new series of youtube tutorials to start watching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explore how data can be </a:t>
            </a:r>
            <a:r>
              <a:rPr lang="en"/>
              <a:t>transferred</a:t>
            </a:r>
            <a:r>
              <a:rPr lang="en"/>
              <a:t> to OpenDSS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Think we will need voltage bases and values to match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Current shouldnt be </a:t>
            </a:r>
            <a:r>
              <a:rPr lang="en"/>
              <a:t>relevant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Matt/Tommy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Tried looking for more information and was following examples from update slides on EPRI Website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Is there a tutorial/manual that you </a:t>
            </a:r>
            <a:r>
              <a:rPr lang="en"/>
              <a:t>know of that could help find  a starting point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</a:t>
            </a:r>
            <a:r>
              <a:rPr lang="en"/>
              <a:t>Week's</a:t>
            </a:r>
            <a:r>
              <a:rPr lang="en"/>
              <a:t> Plan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https://www.epri.com/OpenDER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https://github.com/epri-dev/OpenDER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https://www.epri.com/research/products/000000003002025583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PUT OPENDER in DSS_PYTHON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Work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basic flask frontend and connected it with helics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Actual Work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Tyler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Been busy this last week so was not able to do much but I have started setting up lab environments on my localhost VM’s to demonstrate the various attacks Zach and I came up with. Currently working on setting up a SYN flood demonstration.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Talked with the rest of the team about how we should go forward and finish out the rest of </a:t>
            </a:r>
            <a:r>
              <a:rPr lang="en"/>
              <a:t>this semester, as well as starting to come up with tests to fulfill the testing documentation.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Zach 	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Described</a:t>
            </a:r>
            <a:r>
              <a:rPr b="1" lang="en" sz="1100">
                <a:solidFill>
                  <a:schemeClr val="dk1"/>
                </a:solidFill>
              </a:rPr>
              <a:t> each attack in terms relating to our electric grid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DDOS</a:t>
            </a:r>
            <a:r>
              <a:rPr lang="en" sz="1100">
                <a:solidFill>
                  <a:schemeClr val="dk1"/>
                </a:solidFill>
              </a:rPr>
              <a:t> - directly affects the network by stopping communication between one or more computers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Live Boot </a:t>
            </a:r>
            <a:r>
              <a:rPr lang="en" sz="1100">
                <a:solidFill>
                  <a:schemeClr val="dk1"/>
                </a:solidFill>
              </a:rPr>
              <a:t>- Gaining “physical” access to the computer a bad actor could take down the computer for any period of time, steal data, or scramble the network.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Protocol </a:t>
            </a:r>
            <a:r>
              <a:rPr lang="en" sz="1100">
                <a:solidFill>
                  <a:schemeClr val="dk1"/>
                </a:solidFill>
              </a:rPr>
              <a:t>- By over consuming resources on a specific section of the network other sections of the network will have to pick up the slack causing slowdowns or service blackouts.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Spyware</a:t>
            </a:r>
            <a:r>
              <a:rPr lang="en" sz="1100">
                <a:solidFill>
                  <a:schemeClr val="dk1"/>
                </a:solidFill>
              </a:rPr>
              <a:t> - steal credentials of certain machines and send fake commands to the grid.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Wireshark</a:t>
            </a:r>
            <a:r>
              <a:rPr lang="en" sz="1100">
                <a:solidFill>
                  <a:schemeClr val="dk1"/>
                </a:solidFill>
              </a:rPr>
              <a:t> - Steals packets that are being transmitted unencrypted across the network, man in the middle attack by modifying the messages being sent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Keystroke Injection Attack</a:t>
            </a:r>
            <a:r>
              <a:rPr lang="en" sz="1100">
                <a:solidFill>
                  <a:schemeClr val="dk1"/>
                </a:solidFill>
              </a:rPr>
              <a:t> - execute malicious code in the same style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SolarWinds</a:t>
            </a:r>
            <a:r>
              <a:rPr lang="en" sz="1100">
                <a:solidFill>
                  <a:schemeClr val="dk1"/>
                </a:solidFill>
              </a:rPr>
              <a:t> - upload malware into the network and let a multitude of hacks propagate disabling the grid.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Zach 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Setup local hosts for </a:t>
            </a:r>
            <a:r>
              <a:rPr lang="en"/>
              <a:t>attack</a:t>
            </a:r>
            <a:r>
              <a:rPr lang="en"/>
              <a:t> demonstrations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Configure Kali VM within our network diagram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Question: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 hands off do you want the attacks to be?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I.e. do you want them all to be executed from the simulator front end or if someone has to go into the kali box to execute them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Should we create a separate front end application to launch </a:t>
            </a:r>
            <a:r>
              <a:rPr lang="en"/>
              <a:t>attacks from or keep it within the main application dashboard kaya is creating?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Kaya’s Work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Tried using dss_python, but still encountered errors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 Tommy and Matt’s help for the pandapower/dss/helics connection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barebones flask frontend, and connected it to receive the output of the helics graphs.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static file to prevent against directory traversal attacks.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Kaya’s Work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7600" y="1152475"/>
            <a:ext cx="7874702" cy="369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Kaya’s Work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Flask app</a:t>
            </a:r>
            <a:endParaRPr/>
          </a:p>
        </p:txBody>
      </p:sp>
      <p:pic>
        <p:nvPicPr>
          <p:cNvPr id="105" name="Google Shape;10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575" y="445025"/>
            <a:ext cx="2936274" cy="4404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